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37085-6E31-1E12-A052-2D0762C8E1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4B9C21-612A-F0D2-89B7-F25BD8CE77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26B3C2-67C3-FA39-DE4E-79DB4950C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2620-442E-470C-BA5E-1B4D6BC620BD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513FA3-191D-A712-9C1E-BFB184AAE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80F24F-7408-F7EF-BA27-2060B2B36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6B702-F36A-4388-93AF-BD07E6BA2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680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A99EB-4F18-3772-C527-BC810DD5E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5EB6FC-07AD-34FD-2765-DD7F58F043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963D6D-C3BC-F43A-A4E3-1D48BF99C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2620-442E-470C-BA5E-1B4D6BC620BD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17E9EF-E92C-D769-EA1D-8A592D832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F570DB-FF28-C9D5-2F0A-2291FE218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6B702-F36A-4388-93AF-BD07E6BA2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07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070FB2-6220-5257-A6A3-D73BA1ECBD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7420E3-016A-9C3D-399A-9106134BC7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D2EF02-BC86-84B1-C358-3876FB9E5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2620-442E-470C-BA5E-1B4D6BC620BD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8CE50B-CC8F-E69B-279E-20E396546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C48488-D751-3A57-2CD9-6A941E6D5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6B702-F36A-4388-93AF-BD07E6BA2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2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5E424-46FB-B4D7-9D3E-C42689F33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21E7C-9BA4-F6FB-686A-6613287F1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657602-5234-D099-8E08-B6DC2C9ED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2620-442E-470C-BA5E-1B4D6BC620BD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B93AA4-D5F4-3CB2-DCC0-B208AAAEE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1F05A-2B63-C890-359C-8A0AAD0E2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6B702-F36A-4388-93AF-BD07E6BA2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131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087EC-80D6-1F4B-1CF2-499724DD2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F56B91-5853-04DC-4495-1EF6AE0CE3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04D2E1-128E-9F8A-564A-7668CEF1B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2620-442E-470C-BA5E-1B4D6BC620BD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BAE9A1-1983-3B49-25A0-32AA8D21C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B250A-426E-0A77-63D9-93E3791A2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6B702-F36A-4388-93AF-BD07E6BA2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924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BE770-D65C-E38F-5F8B-BEAEA50E5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EE7232-6B0F-F2CE-CBCF-FAB60979CD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76FA1D-EC69-90D4-9CC6-99C78A1B1E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7B7DAC-609E-7FEA-8087-A4C46519A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2620-442E-470C-BA5E-1B4D6BC620BD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78BBD1-2FBC-5BC1-3C80-822EA43E6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D4C796-2EE0-133A-EC94-6AC7EB0D6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6B702-F36A-4388-93AF-BD07E6BA2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406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5CC83-1095-4A90-7AE1-A05D180CB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9253AD-91DD-4A88-722B-EBD158EBCB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9DF07-3C4C-2C29-EEB2-B8D290D182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2570ED-27FD-89A9-4829-165236718D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2E7230-64DC-D6A8-EC73-F8DA02857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1DAE8F-3D22-0563-BE8F-94CB13A5A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2620-442E-470C-BA5E-1B4D6BC620BD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89E3FE-033B-5D5E-94AA-37DEE3428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B46330-C838-8F16-E416-F661E01E0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6B702-F36A-4388-93AF-BD07E6BA2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275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935CD-E374-6541-450B-19EA2CF5B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81A544-ADF7-17E7-490B-A6E144DB6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2620-442E-470C-BA5E-1B4D6BC620BD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19F608-77BC-DA26-E7C7-81FD9FD21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111584-0145-CEEC-C832-8E49A8547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6B702-F36A-4388-93AF-BD07E6BA2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405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2F07FA-AA4C-63F3-CE63-CBC0AD6F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2620-442E-470C-BA5E-1B4D6BC620BD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F642BE-81CA-419E-AF41-2C26B1C5A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3BA0BC-2EE1-E092-C23F-3A608AF89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6B702-F36A-4388-93AF-BD07E6BA2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36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3C93D-7CD5-F64C-D700-A6ECC4A47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BC871-272B-2566-F33B-0270B954DD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ACDB18-E6EF-F32C-7D93-B10CA46AC5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335B37-7E1D-9C10-7B44-D4264253A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2620-442E-470C-BA5E-1B4D6BC620BD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9CD450-E588-A70A-86EC-89EF3CFC3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B3717A-798A-92B1-09F3-E38F91409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6B702-F36A-4388-93AF-BD07E6BA2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709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FF225-FC43-DD13-7122-A94CA74FD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B226CA-945D-4104-E207-EFE450A721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70F293-5B05-B806-9FB7-1EA2216757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D4F82E-3938-2EB5-E5E3-C8BA9ED02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2620-442E-470C-BA5E-1B4D6BC620BD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BDA3A7-20D2-3E3F-BC86-D1A8F4AC7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A9F1B7-86DC-9048-ED6B-1443C679B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6B702-F36A-4388-93AF-BD07E6BA2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471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EF3ADD-2F06-6FAD-BC9D-684BDE9D8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E8BE44-53FA-605A-D6A2-217C4531A7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2950EE-57EB-419E-7A53-3EEAB37D6C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D2620-442E-470C-BA5E-1B4D6BC620BD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19703-54D6-48C3-0EB9-2A733FE8BD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C6A4A5-B7C9-8B31-7B3A-CB7D284DE4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6B702-F36A-4388-93AF-BD07E6BA2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653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41DBE-99E1-403B-13CE-B74A68AC7C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95B0A4-3A40-1304-0A21-63E345DC0B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34F8C6C-D4FD-C29E-7FE1-CCD18ED663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7283" y="199574"/>
            <a:ext cx="8297433" cy="6458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84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Maryam-PC</dc:creator>
  <cp:lastModifiedBy>Maryam-PC</cp:lastModifiedBy>
  <cp:revision>1</cp:revision>
  <dcterms:created xsi:type="dcterms:W3CDTF">2025-01-07T13:01:57Z</dcterms:created>
  <dcterms:modified xsi:type="dcterms:W3CDTF">2025-01-07T13:05:13Z</dcterms:modified>
</cp:coreProperties>
</file>